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A34CD-677C-462F-A2A8-42A43A2B1083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0D05E-61DD-42CD-B56A-28FF279D7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68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63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86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4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31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08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0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94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07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418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0667" y="3421567"/>
            <a:ext cx="4667600" cy="1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0667" y="5124333"/>
            <a:ext cx="4435600" cy="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467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54962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TITLE +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983193" y="2825233"/>
            <a:ext cx="62256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3416900" y="3550880"/>
            <a:ext cx="5357600" cy="174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98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713311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78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9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71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7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472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00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96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22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F2048-C573-424D-AE2C-EBEF870C794A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13A96-356A-4A84-A233-C7EA7F0AB5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8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1110667" y="5124333"/>
            <a:ext cx="4435600" cy="4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600" dirty="0">
                <a:latin typeface="Abel"/>
                <a:ea typeface="Abel"/>
                <a:cs typeface="Abel"/>
                <a:sym typeface="Abel"/>
              </a:rPr>
              <a:t>Sokolov Arseny</a:t>
            </a:r>
            <a:br>
              <a:rPr lang="en" sz="1600" dirty="0">
                <a:latin typeface="Abel"/>
                <a:ea typeface="Abel"/>
                <a:cs typeface="Abel"/>
                <a:sym typeface="Abel"/>
              </a:rPr>
            </a:br>
            <a:r>
              <a:rPr lang="en" sz="1600" dirty="0">
                <a:latin typeface="Abel"/>
                <a:ea typeface="Abel"/>
                <a:cs typeface="Abel"/>
                <a:sym typeface="Abel"/>
              </a:rPr>
              <a:t>FS11-63B</a:t>
            </a:r>
            <a:endParaRPr sz="16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4" name="Google Shape;94;p22"/>
          <p:cNvSpPr txBox="1">
            <a:spLocks noGrp="1"/>
          </p:cNvSpPr>
          <p:nvPr>
            <p:ph type="ctrTitle"/>
          </p:nvPr>
        </p:nvSpPr>
        <p:spPr>
          <a:xfrm>
            <a:off x="748440" y="2482574"/>
            <a:ext cx="6990829" cy="29220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as a hypothetical</a:t>
            </a:r>
            <a:br>
              <a:rPr lang="en-US" dirty="0" smtClean="0"/>
            </a:br>
            <a:r>
              <a:rPr lang="en-US" dirty="0" smtClean="0"/>
              <a:t>bacterial immune syste</a:t>
            </a:r>
            <a:r>
              <a:rPr lang="en-US" dirty="0"/>
              <a:t>m</a:t>
            </a:r>
            <a:endParaRPr dirty="0"/>
          </a:p>
        </p:txBody>
      </p:sp>
      <p:sp>
        <p:nvSpPr>
          <p:cNvPr id="5" name="Google Shape;94;p22"/>
          <p:cNvSpPr txBox="1">
            <a:spLocks/>
          </p:cNvSpPr>
          <p:nvPr/>
        </p:nvSpPr>
        <p:spPr>
          <a:xfrm>
            <a:off x="3092451" y="1194469"/>
            <a:ext cx="1778307" cy="128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Font typeface="Unica One"/>
              <a:buNone/>
              <a:defRPr sz="48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6400" dirty="0"/>
              <a:t>DGR</a:t>
            </a:r>
            <a:endParaRPr lang="en-US" sz="6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" b="-1650"/>
          <a:stretch/>
        </p:blipFill>
        <p:spPr>
          <a:xfrm>
            <a:off x="748441" y="366545"/>
            <a:ext cx="1013959" cy="1038185"/>
          </a:xfrm>
          <a:prstGeom prst="rect">
            <a:avLst/>
          </a:prstGeom>
        </p:spPr>
      </p:pic>
      <p:pic>
        <p:nvPicPr>
          <p:cNvPr id="1026" name="Picture 2" descr="http://abali.ru/wp-content/uploads/2013/03/Gerb_MGTU_imeni_Bauman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734" y="366544"/>
            <a:ext cx="884717" cy="104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694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26;p37" descr=" 11"/>
          <p:cNvSpPr txBox="1">
            <a:spLocks noGrp="1"/>
          </p:cNvSpPr>
          <p:nvPr>
            <p:ph type="ctrTitle" idx="4294967295"/>
          </p:nvPr>
        </p:nvSpPr>
        <p:spPr>
          <a:xfrm>
            <a:off x="3399242" y="705044"/>
            <a:ext cx="5393519" cy="105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5867" dirty="0">
                <a:solidFill>
                  <a:schemeClr val="bg1"/>
                </a:solidFill>
                <a:latin typeface="Unica One" panose="020B0604020202020204" charset="0"/>
              </a:rPr>
              <a:t>Bioinformatics</a:t>
            </a:r>
            <a:endParaRPr sz="5867" dirty="0">
              <a:solidFill>
                <a:schemeClr val="bg1"/>
              </a:solidFill>
              <a:latin typeface="Unica One" panose="020B0604020202020204" charset="0"/>
            </a:endParaRPr>
          </a:p>
        </p:txBody>
      </p:sp>
      <p:pic>
        <p:nvPicPr>
          <p:cNvPr id="6" name="Picture 6" descr=" 30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978" y="2072859"/>
            <a:ext cx="3724044" cy="280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3799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 descr=" 126"/>
          <p:cNvSpPr txBox="1">
            <a:spLocks noGrp="1"/>
          </p:cNvSpPr>
          <p:nvPr>
            <p:ph type="ctrTitle"/>
          </p:nvPr>
        </p:nvSpPr>
        <p:spPr>
          <a:xfrm>
            <a:off x="4747069" y="457511"/>
            <a:ext cx="2697865" cy="5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5" name="Рисунок 4" descr="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96" y="1162810"/>
            <a:ext cx="3739609" cy="48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14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 descr=" 126"/>
          <p:cNvSpPr txBox="1">
            <a:spLocks noGrp="1"/>
          </p:cNvSpPr>
          <p:nvPr>
            <p:ph type="ctrTitle"/>
          </p:nvPr>
        </p:nvSpPr>
        <p:spPr>
          <a:xfrm>
            <a:off x="4747069" y="457511"/>
            <a:ext cx="2697865" cy="5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4" name="Рисунок 3" descr="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927" y="1328807"/>
            <a:ext cx="2762143" cy="45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921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 descr=" 126"/>
          <p:cNvSpPr txBox="1">
            <a:spLocks noGrp="1"/>
          </p:cNvSpPr>
          <p:nvPr>
            <p:ph type="ctrTitle"/>
          </p:nvPr>
        </p:nvSpPr>
        <p:spPr>
          <a:xfrm>
            <a:off x="4747069" y="457511"/>
            <a:ext cx="2697865" cy="5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5" name="Picture 2" descr=" 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71" y="1958766"/>
            <a:ext cx="5787059" cy="325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415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 descr=" 126"/>
          <p:cNvSpPr txBox="1">
            <a:spLocks noGrp="1"/>
          </p:cNvSpPr>
          <p:nvPr>
            <p:ph type="ctrTitle"/>
          </p:nvPr>
        </p:nvSpPr>
        <p:spPr>
          <a:xfrm>
            <a:off x="4747069" y="457511"/>
            <a:ext cx="2697865" cy="5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4" name="Рисунок 3" descr="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471" y="2305262"/>
            <a:ext cx="5787059" cy="25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09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</Words>
  <Application>Microsoft Office PowerPoint</Application>
  <PresentationFormat>Широкоэкранный</PresentationFormat>
  <Paragraphs>8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Abel</vt:lpstr>
      <vt:lpstr>Anton</vt:lpstr>
      <vt:lpstr>Arial</vt:lpstr>
      <vt:lpstr>Calibri</vt:lpstr>
      <vt:lpstr>Calibri Light</vt:lpstr>
      <vt:lpstr>Exo Light</vt:lpstr>
      <vt:lpstr>Josefin Slab</vt:lpstr>
      <vt:lpstr>Unica One</vt:lpstr>
      <vt:lpstr>Тема Office</vt:lpstr>
      <vt:lpstr>  as a hypothetical bacterial immune system</vt:lpstr>
      <vt:lpstr>Bioinformatics</vt:lpstr>
      <vt:lpstr>What is DNA?</vt:lpstr>
      <vt:lpstr>What is DNA?</vt:lpstr>
      <vt:lpstr>What is DNA?</vt:lpstr>
      <vt:lpstr>What is DNA?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5</cp:revision>
  <dcterms:created xsi:type="dcterms:W3CDTF">2020-04-14T13:42:50Z</dcterms:created>
  <dcterms:modified xsi:type="dcterms:W3CDTF">2020-04-14T13:48:56Z</dcterms:modified>
</cp:coreProperties>
</file>